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3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0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1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3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6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8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4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40252-930F-4D65-819C-B1EA209AE67A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74C57-E671-475D-ADA7-F7BB1805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3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9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4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2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2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9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Lopes</dc:creator>
  <cp:lastModifiedBy>Rafael Lopes</cp:lastModifiedBy>
  <cp:revision>3</cp:revision>
  <dcterms:created xsi:type="dcterms:W3CDTF">2017-05-10T02:48:42Z</dcterms:created>
  <dcterms:modified xsi:type="dcterms:W3CDTF">2017-05-10T03:35:43Z</dcterms:modified>
</cp:coreProperties>
</file>